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21"/>
  </p:notesMasterIdLst>
  <p:sldIdLst>
    <p:sldId id="364" r:id="rId2"/>
    <p:sldId id="365" r:id="rId3"/>
    <p:sldId id="396" r:id="rId4"/>
    <p:sldId id="418" r:id="rId5"/>
    <p:sldId id="419" r:id="rId6"/>
    <p:sldId id="416" r:id="rId7"/>
    <p:sldId id="417" r:id="rId8"/>
    <p:sldId id="366" r:id="rId9"/>
    <p:sldId id="397" r:id="rId10"/>
    <p:sldId id="367" r:id="rId11"/>
    <p:sldId id="398" r:id="rId12"/>
    <p:sldId id="399" r:id="rId13"/>
    <p:sldId id="400" r:id="rId14"/>
    <p:sldId id="369" r:id="rId15"/>
    <p:sldId id="401" r:id="rId16"/>
    <p:sldId id="402" r:id="rId17"/>
    <p:sldId id="403" r:id="rId18"/>
    <p:sldId id="404" r:id="rId19"/>
    <p:sldId id="40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4490" autoAdjust="0"/>
  </p:normalViewPr>
  <p:slideViewPr>
    <p:cSldViewPr snapToGrid="0">
      <p:cViewPr>
        <p:scale>
          <a:sx n="78" d="100"/>
          <a:sy n="78" d="100"/>
        </p:scale>
        <p:origin x="-480" y="-42"/>
      </p:cViewPr>
      <p:guideLst>
        <p:guide orient="horz" pos="1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7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7"/>
          <p:cNvSpPr txBox="1"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7"/>
          <p:cNvSpPr txBox="1">
            <a:spLocks noGrp="1"/>
          </p:cNvSpPr>
          <p:nvPr>
            <p:ph type="body" idx="1"/>
          </p:nvPr>
        </p:nvSpPr>
        <p:spPr>
          <a:xfrm>
            <a:off x="831851" y="4589470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0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7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8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8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9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6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8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1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4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93977" y="2316569"/>
            <a:ext cx="8847294" cy="3293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8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Jesus Paid it All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主替我舍身</a:t>
            </a:r>
            <a:endParaRPr kumimoji="0" lang="en-US" sz="8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AutoShape 2" descr="Pink Flowers PPT Background - SlidesCorn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31211" y="412611"/>
            <a:ext cx="18678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(S 193)</a:t>
            </a:r>
          </a:p>
        </p:txBody>
      </p:sp>
    </p:spTree>
    <p:extLst>
      <p:ext uri="{BB962C8B-B14F-4D97-AF65-F5344CB8AC3E}">
        <p14:creationId xmlns:p14="http://schemas.microsoft.com/office/powerpoint/2010/main" val="3644516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7565" y="498189"/>
            <a:ext cx="11022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(3/4)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For nothing good have 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where by Thy grace to claim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我无嘉言善行，可藉此得救恩，</a:t>
            </a: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1667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5760" y="498189"/>
            <a:ext cx="1105478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I will wash my garments white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In the blood of Calvary’s Lamb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唯主所流宝血，能洗一切罪痕。</a:t>
            </a: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3531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11965" y="1000493"/>
            <a:ext cx="1004249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Jesus paid it all,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All to Him I owe;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主替我舍身，罪债全还清；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7638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5624" y="944834"/>
            <a:ext cx="109807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Sin had left a crimson stain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He washed it white as snow.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无数罪孽污秽心，主洗比雪白净。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3802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98179" y="521044"/>
            <a:ext cx="1015929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(4/4)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And when before the throne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I stand in Him complete,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将来身体得赎，荣耀站主面前，</a:t>
            </a: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019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98179" y="521044"/>
            <a:ext cx="1015929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(4/4)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“Jesus died my soul to save,”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My lips shall still repeat.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我口仍要颂扬：主赐救恩完全。</a:t>
            </a: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4450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11965" y="1000493"/>
            <a:ext cx="1004249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Jesus paid it all,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All to Him I owe;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主替我舍身，罪债全还清；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3018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5624" y="944834"/>
            <a:ext cx="109807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Sin had left a crimson stain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He washed it white as snow.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无数罪孽污秽心，主洗比雪白净。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7558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11965" y="1000493"/>
            <a:ext cx="1004249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Jesus paid it all,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All to Him I owe;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主替我舍身，罪债全还清；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0342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5624" y="944834"/>
            <a:ext cx="109807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Sin had left a crimson stain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He washed it white as snow.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无数罪孽污秽心，主洗比雪白净。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047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56186" y="1121372"/>
            <a:ext cx="9879628" cy="42165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hear the Savior Say,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“Thy strength indeed is small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我听救主说道：你的力量微小！</a:t>
            </a: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71197" y="536597"/>
            <a:ext cx="16859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(1/4)</a:t>
            </a:r>
          </a:p>
        </p:txBody>
      </p:sp>
    </p:spTree>
    <p:extLst>
      <p:ext uri="{BB962C8B-B14F-4D97-AF65-F5344CB8AC3E}">
        <p14:creationId xmlns:p14="http://schemas.microsoft.com/office/powerpoint/2010/main" val="412406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73609" y="1057761"/>
            <a:ext cx="10567316" cy="4031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Child of weakness watch and pray,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Find in me thine all in all.”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应当儆醒祈祷，因我作你中保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。</a:t>
            </a: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667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11965" y="1000493"/>
            <a:ext cx="1004249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Jesus paid it all,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All to Him I owe;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主替我舍身，罪债全还清；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647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5624" y="944834"/>
            <a:ext cx="109807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Sin had left a crimson stain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He washed it white as snow.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无数罪孽污秽心，主洗比雪白净。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3705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37088" y="1121372"/>
            <a:ext cx="8917826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Lord, now indeed I find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Thy </a:t>
            </a:r>
            <a:r>
              <a:rPr kumimoji="0" lang="en-US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pow’r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and Thine alone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主啊我深深知道，你力量是唯一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71197" y="536597"/>
            <a:ext cx="16859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(2/4)</a:t>
            </a:r>
          </a:p>
        </p:txBody>
      </p:sp>
    </p:spTree>
    <p:extLst>
      <p:ext uri="{BB962C8B-B14F-4D97-AF65-F5344CB8AC3E}">
        <p14:creationId xmlns:p14="http://schemas.microsoft.com/office/powerpoint/2010/main" val="203537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94670" y="1121372"/>
            <a:ext cx="9802684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Can change the leper’s spots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And melt the heart of stone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能改变一切斑点，融化冰冷心灵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71197" y="536597"/>
            <a:ext cx="16859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(2/4)</a:t>
            </a:r>
          </a:p>
        </p:txBody>
      </p:sp>
    </p:spTree>
    <p:extLst>
      <p:ext uri="{BB962C8B-B14F-4D97-AF65-F5344CB8AC3E}">
        <p14:creationId xmlns:p14="http://schemas.microsoft.com/office/powerpoint/2010/main" val="374882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11965" y="1000493"/>
            <a:ext cx="1004249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Jesus paid it all,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7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All to Him I owe;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主替我舍身，罪债全还清；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0982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Flowers PPT Background - SlidesCo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5624" y="944834"/>
            <a:ext cx="109807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Sin had left a crimson stain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He washed it white as snow.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Arial"/>
                <a:sym typeface="Arial"/>
              </a:rPr>
              <a:t>无数罪孽污秽心，主洗比雪白净。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6011788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2172</TotalTime>
  <Words>497</Words>
  <Application>Microsoft Office PowerPoint</Application>
  <PresentationFormat>Custom</PresentationFormat>
  <Paragraphs>103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309</cp:revision>
  <dcterms:created xsi:type="dcterms:W3CDTF">2018-06-05T19:05:47Z</dcterms:created>
  <dcterms:modified xsi:type="dcterms:W3CDTF">2024-02-18T15:20:19Z</dcterms:modified>
</cp:coreProperties>
</file>